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rueStable Tea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TrueStable Team</a:t>
            </a:r>
          </a:p>
        </p:txBody>
      </p:sp>
      <p:sp>
        <p:nvSpPr>
          <p:cNvPr id="172" name="TrueStable Financ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TrueStable Finance </a:t>
            </a:r>
          </a:p>
        </p:txBody>
      </p:sp>
      <p:sp>
        <p:nvSpPr>
          <p:cNvPr id="173" name="Leverage your token by stableCoi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Leverage your token by stableCoin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76" name="Market Situation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Market Situations</a:t>
            </a:r>
          </a:p>
        </p:txBody>
      </p:sp>
      <p:sp>
        <p:nvSpPr>
          <p:cNvPr id="177" name="User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Users</a:t>
            </a:r>
          </a:p>
          <a:p>
            <a:pPr lvl="1"/>
            <a:r>
              <a:t>Long one token, no selling</a:t>
            </a:r>
          </a:p>
          <a:p>
            <a:pPr/>
            <a:r>
              <a:t>Protocols</a:t>
            </a:r>
          </a:p>
          <a:p>
            <a:pPr lvl="1"/>
            <a:r>
              <a:t>Enhance ecosystem</a:t>
            </a:r>
          </a:p>
          <a:p>
            <a:pPr/>
            <a:r>
              <a:t>Investors</a:t>
            </a:r>
          </a:p>
          <a:p>
            <a:pPr lvl="1"/>
            <a:r>
              <a:t>Max profit for one token</a:t>
            </a:r>
          </a:p>
        </p:txBody>
      </p:sp>
      <p:pic>
        <p:nvPicPr>
          <p:cNvPr id="178" name="Close-up black and white photo of intricate building architecture" descr="Close-up black and white photo of intricate building architecture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0" t="15887" r="0" b="15887"/>
          <a:stretch>
            <a:fillRect/>
          </a:stretch>
        </p:blipFill>
        <p:spPr>
          <a:xfrm>
            <a:off x="12192000" y="1263650"/>
            <a:ext cx="10922000" cy="111887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rueStable S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TrueStable Solution</a:t>
            </a:r>
          </a:p>
        </p:txBody>
      </p:sp>
      <p:sp>
        <p:nvSpPr>
          <p:cNvPr id="181" name="One example: OR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One example: ORE</a:t>
            </a:r>
          </a:p>
        </p:txBody>
      </p:sp>
      <p:sp>
        <p:nvSpPr>
          <p:cNvPr id="182" name="1. Users: stake token(ORE) , get more stableCoin(USDC)…"/>
          <p:cNvSpPr txBox="1"/>
          <p:nvPr>
            <p:ph type="body" sz="half" idx="1"/>
          </p:nvPr>
        </p:nvSpPr>
        <p:spPr>
          <a:xfrm>
            <a:off x="1206500" y="8045703"/>
            <a:ext cx="21971000" cy="4458813"/>
          </a:xfrm>
          <a:prstGeom prst="rect">
            <a:avLst/>
          </a:prstGeom>
        </p:spPr>
        <p:txBody>
          <a:bodyPr/>
          <a:lstStyle/>
          <a:p>
            <a:pPr/>
            <a:r>
              <a:t>1. Users: stake token(ORE) , get more stableCoin(USDC)</a:t>
            </a:r>
          </a:p>
          <a:p>
            <a:pPr/>
            <a:r>
              <a:t>2. Investors: max profit for one token(ORE)</a:t>
            </a:r>
          </a:p>
          <a:p>
            <a:pPr/>
            <a:r>
              <a:t>3. Protocol(ORE): supply stable option for ecosystem</a:t>
            </a:r>
          </a:p>
        </p:txBody>
      </p:sp>
      <p:sp>
        <p:nvSpPr>
          <p:cNvPr id="183" name="ORE: 8% APR for staking"/>
          <p:cNvSpPr txBox="1"/>
          <p:nvPr/>
        </p:nvSpPr>
        <p:spPr>
          <a:xfrm>
            <a:off x="1285440" y="3190908"/>
            <a:ext cx="21813120" cy="1652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/>
            </a:lvl1pPr>
          </a:lstStyle>
          <a:p>
            <a:pPr/>
            <a:r>
              <a:t>ORE: 8% APR for staking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Mechanism"/>
          <p:cNvSpPr txBox="1"/>
          <p:nvPr>
            <p:ph type="title"/>
          </p:nvPr>
        </p:nvSpPr>
        <p:spPr>
          <a:xfrm>
            <a:off x="336304" y="804381"/>
            <a:ext cx="21971001" cy="1434950"/>
          </a:xfrm>
          <a:prstGeom prst="rect">
            <a:avLst/>
          </a:prstGeom>
        </p:spPr>
        <p:txBody>
          <a:bodyPr/>
          <a:lstStyle/>
          <a:p>
            <a:pPr/>
            <a:r>
              <a:t>Mechanism</a:t>
            </a:r>
          </a:p>
        </p:txBody>
      </p:sp>
      <p:pic>
        <p:nvPicPr>
          <p:cNvPr id="18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04541" y="177444"/>
            <a:ext cx="18277888" cy="145400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Materi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Materials</a:t>
            </a:r>
          </a:p>
        </p:txBody>
      </p:sp>
      <p:sp>
        <p:nvSpPr>
          <p:cNvPr id="189" name="WebSite"/>
          <p:cNvSpPr txBox="1"/>
          <p:nvPr>
            <p:ph type="body" idx="21"/>
          </p:nvPr>
        </p:nvSpPr>
        <p:spPr>
          <a:xfrm>
            <a:off x="1076896" y="2875466"/>
            <a:ext cx="21971001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WebSite</a:t>
            </a:r>
          </a:p>
        </p:txBody>
      </p:sp>
      <p:sp>
        <p:nvSpPr>
          <p:cNvPr id="190" name="Github"/>
          <p:cNvSpPr txBox="1"/>
          <p:nvPr/>
        </p:nvSpPr>
        <p:spPr>
          <a:xfrm>
            <a:off x="1076896" y="5279787"/>
            <a:ext cx="21971001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/>
            </a:lvl1pPr>
          </a:lstStyle>
          <a:p>
            <a:pPr/>
            <a:r>
              <a:t>Github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